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2"/>
  </p:notesMasterIdLst>
  <p:sldIdLst>
    <p:sldId id="256" r:id="rId2"/>
    <p:sldId id="283" r:id="rId3"/>
    <p:sldId id="284" r:id="rId4"/>
    <p:sldId id="285" r:id="rId5"/>
    <p:sldId id="286" r:id="rId6"/>
    <p:sldId id="287" r:id="rId7"/>
    <p:sldId id="288" r:id="rId8"/>
    <p:sldId id="289" r:id="rId9"/>
    <p:sldId id="290" r:id="rId10"/>
    <p:sldId id="270" r:id="rId11"/>
  </p:sldIdLst>
  <p:sldSz cx="9144000" cy="5143500" type="screen16x9"/>
  <p:notesSz cx="6858000" cy="9144000"/>
  <p:embeddedFontLst>
    <p:embeddedFont>
      <p:font typeface="Montserrat" panose="00000500000000000000" pitchFamily="50" charset="0"/>
      <p:regular r:id="rId13"/>
      <p:bold r:id="rId14"/>
    </p:embeddedFont>
    <p:embeddedFont>
      <p:font typeface="Source Sans Pro" panose="020B0503030403020204" pitchFamily="3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76F476-ECA2-4579-9E79-A95BD9DCD2B9}">
  <a:tblStyle styleId="{8976F476-ECA2-4579-9E79-A95BD9DCD2B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108"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427446487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328377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18765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46585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53299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349025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888766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211801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482098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61568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065071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Shape 10"/>
          <p:cNvSpPr/>
          <p:nvPr/>
        </p:nvSpPr>
        <p:spPr>
          <a:xfrm>
            <a:off x="-25" y="0"/>
            <a:ext cx="9144000" cy="2571600"/>
          </a:xfrm>
          <a:prstGeom prst="rect">
            <a:avLst/>
          </a:prstGeom>
          <a:solidFill>
            <a:srgbClr val="00BE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1" name="Shape 11"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Shape 12"/>
          <p:cNvSpPr txBox="1">
            <a:spLocks noGrp="1"/>
          </p:cNvSpPr>
          <p:nvPr>
            <p:ph type="ctrTitle"/>
          </p:nvPr>
        </p:nvSpPr>
        <p:spPr>
          <a:xfrm>
            <a:off x="1139200" y="645550"/>
            <a:ext cx="6865800" cy="1926300"/>
          </a:xfrm>
          <a:prstGeom prst="rect">
            <a:avLst/>
          </a:prstGeom>
        </p:spPr>
        <p:txBody>
          <a:bodyPr spcFirstLastPara="1" wrap="square" lIns="91425" tIns="91425" rIns="91425" bIns="91425" anchor="b" anchorCtr="0"/>
          <a:lstStyle>
            <a:lvl1pPr lvl="0">
              <a:spcBef>
                <a:spcPts val="0"/>
              </a:spcBef>
              <a:spcAft>
                <a:spcPts val="0"/>
              </a:spcAft>
              <a:buClr>
                <a:srgbClr val="FFFFFF"/>
              </a:buClr>
              <a:buSzPts val="3600"/>
              <a:buNone/>
              <a:defRPr sz="3600">
                <a:solidFill>
                  <a:srgbClr val="FFFFFF"/>
                </a:solidFill>
              </a:defRPr>
            </a:lvl1pPr>
            <a:lvl2pPr lvl="1">
              <a:spcBef>
                <a:spcPts val="0"/>
              </a:spcBef>
              <a:spcAft>
                <a:spcPts val="0"/>
              </a:spcAft>
              <a:buClr>
                <a:srgbClr val="FFFFFF"/>
              </a:buClr>
              <a:buSzPts val="3600"/>
              <a:buNone/>
              <a:defRPr sz="3600">
                <a:solidFill>
                  <a:srgbClr val="FFFFFF"/>
                </a:solidFill>
              </a:defRPr>
            </a:lvl2pPr>
            <a:lvl3pPr lvl="2">
              <a:spcBef>
                <a:spcPts val="0"/>
              </a:spcBef>
              <a:spcAft>
                <a:spcPts val="0"/>
              </a:spcAft>
              <a:buClr>
                <a:srgbClr val="FFFFFF"/>
              </a:buClr>
              <a:buSzPts val="3600"/>
              <a:buNone/>
              <a:defRPr sz="3600">
                <a:solidFill>
                  <a:srgbClr val="FFFFFF"/>
                </a:solidFill>
              </a:defRPr>
            </a:lvl3pPr>
            <a:lvl4pPr lvl="3">
              <a:spcBef>
                <a:spcPts val="0"/>
              </a:spcBef>
              <a:spcAft>
                <a:spcPts val="0"/>
              </a:spcAft>
              <a:buClr>
                <a:srgbClr val="FFFFFF"/>
              </a:buClr>
              <a:buSzPts val="3600"/>
              <a:buNone/>
              <a:defRPr sz="3600">
                <a:solidFill>
                  <a:srgbClr val="FFFFFF"/>
                </a:solidFill>
              </a:defRPr>
            </a:lvl4pPr>
            <a:lvl5pPr lvl="4">
              <a:spcBef>
                <a:spcPts val="0"/>
              </a:spcBef>
              <a:spcAft>
                <a:spcPts val="0"/>
              </a:spcAft>
              <a:buClr>
                <a:srgbClr val="FFFFFF"/>
              </a:buClr>
              <a:buSzPts val="3600"/>
              <a:buNone/>
              <a:defRPr sz="3600">
                <a:solidFill>
                  <a:srgbClr val="FFFFFF"/>
                </a:solidFill>
              </a:defRPr>
            </a:lvl5pPr>
            <a:lvl6pPr lvl="5">
              <a:spcBef>
                <a:spcPts val="0"/>
              </a:spcBef>
              <a:spcAft>
                <a:spcPts val="0"/>
              </a:spcAft>
              <a:buClr>
                <a:srgbClr val="FFFFFF"/>
              </a:buClr>
              <a:buSzPts val="3600"/>
              <a:buNone/>
              <a:defRPr sz="3600">
                <a:solidFill>
                  <a:srgbClr val="FFFFFF"/>
                </a:solidFill>
              </a:defRPr>
            </a:lvl6pPr>
            <a:lvl7pPr lvl="6">
              <a:spcBef>
                <a:spcPts val="0"/>
              </a:spcBef>
              <a:spcAft>
                <a:spcPts val="0"/>
              </a:spcAft>
              <a:buClr>
                <a:srgbClr val="FFFFFF"/>
              </a:buClr>
              <a:buSzPts val="3600"/>
              <a:buNone/>
              <a:defRPr sz="3600">
                <a:solidFill>
                  <a:srgbClr val="FFFFFF"/>
                </a:solidFill>
              </a:defRPr>
            </a:lvl7pPr>
            <a:lvl8pPr lvl="7">
              <a:spcBef>
                <a:spcPts val="0"/>
              </a:spcBef>
              <a:spcAft>
                <a:spcPts val="0"/>
              </a:spcAft>
              <a:buClr>
                <a:srgbClr val="FFFFFF"/>
              </a:buClr>
              <a:buSzPts val="3600"/>
              <a:buNone/>
              <a:defRPr sz="3600">
                <a:solidFill>
                  <a:srgbClr val="FFFFFF"/>
                </a:solidFill>
              </a:defRPr>
            </a:lvl8pPr>
            <a:lvl9pPr lvl="8">
              <a:spcBef>
                <a:spcPts val="0"/>
              </a:spcBef>
              <a:spcAft>
                <a:spcPts val="0"/>
              </a:spcAft>
              <a:buClr>
                <a:srgbClr val="FFFFFF"/>
              </a:buClr>
              <a:buSzPts val="3600"/>
              <a:buNone/>
              <a:defRPr sz="36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Shape 59"/>
          <p:cNvSpPr/>
          <p:nvPr/>
        </p:nvSpPr>
        <p:spPr>
          <a:xfrm>
            <a:off x="-25" y="0"/>
            <a:ext cx="9144000" cy="1312500"/>
          </a:xfrm>
          <a:prstGeom prst="rect">
            <a:avLst/>
          </a:prstGeom>
          <a:solidFill>
            <a:srgbClr val="00BE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60" name="Shape 60"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61" name="Shape 61"/>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color">
  <p:cSld name="BLANK_1">
    <p:spTree>
      <p:nvGrpSpPr>
        <p:cNvPr id="1" name="Shape 62"/>
        <p:cNvGrpSpPr/>
        <p:nvPr/>
      </p:nvGrpSpPr>
      <p:grpSpPr>
        <a:xfrm>
          <a:off x="0" y="0"/>
          <a:ext cx="0" cy="0"/>
          <a:chOff x="0" y="0"/>
          <a:chExt cx="0" cy="0"/>
        </a:xfrm>
      </p:grpSpPr>
      <p:sp>
        <p:nvSpPr>
          <p:cNvPr id="63" name="Shape 63"/>
          <p:cNvSpPr/>
          <p:nvPr/>
        </p:nvSpPr>
        <p:spPr>
          <a:xfrm rot="10800000" flipH="1">
            <a:off x="-25" y="1289850"/>
            <a:ext cx="9144000" cy="3856800"/>
          </a:xfrm>
          <a:prstGeom prst="rect">
            <a:avLst/>
          </a:prstGeom>
          <a:solidFill>
            <a:srgbClr val="00BE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64" name="Shape 64"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Shape 6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lvl1pPr lvl="0" rtl="0">
              <a:buNone/>
              <a:defRPr>
                <a:solidFill>
                  <a:srgbClr val="00BEF2"/>
                </a:solidFill>
              </a:defRPr>
            </a:lvl1pPr>
            <a:lvl2pPr lvl="1" rtl="0">
              <a:buNone/>
              <a:defRPr>
                <a:solidFill>
                  <a:srgbClr val="00BEF2"/>
                </a:solidFill>
              </a:defRPr>
            </a:lvl2pPr>
            <a:lvl3pPr lvl="2" rtl="0">
              <a:buNone/>
              <a:defRPr>
                <a:solidFill>
                  <a:srgbClr val="00BEF2"/>
                </a:solidFill>
              </a:defRPr>
            </a:lvl3pPr>
            <a:lvl4pPr lvl="3" rtl="0">
              <a:buNone/>
              <a:defRPr>
                <a:solidFill>
                  <a:srgbClr val="00BEF2"/>
                </a:solidFill>
              </a:defRPr>
            </a:lvl4pPr>
            <a:lvl5pPr lvl="4" rtl="0">
              <a:buNone/>
              <a:defRPr>
                <a:solidFill>
                  <a:srgbClr val="00BEF2"/>
                </a:solidFill>
              </a:defRPr>
            </a:lvl5pPr>
            <a:lvl6pPr lvl="5" rtl="0">
              <a:buNone/>
              <a:defRPr>
                <a:solidFill>
                  <a:srgbClr val="00BEF2"/>
                </a:solidFill>
              </a:defRPr>
            </a:lvl6pPr>
            <a:lvl7pPr lvl="6" rtl="0">
              <a:buNone/>
              <a:defRPr>
                <a:solidFill>
                  <a:srgbClr val="00BEF2"/>
                </a:solidFill>
              </a:defRPr>
            </a:lvl7pPr>
            <a:lvl8pPr lvl="7" rtl="0">
              <a:buNone/>
              <a:defRPr>
                <a:solidFill>
                  <a:srgbClr val="00BEF2"/>
                </a:solidFill>
              </a:defRPr>
            </a:lvl8pPr>
            <a:lvl9pPr lvl="8" rtl="0">
              <a:buNone/>
              <a:defRPr>
                <a:solidFill>
                  <a:srgbClr val="00BEF2"/>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010200" y="648725"/>
            <a:ext cx="7131300" cy="671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1pPr>
            <a:lvl2pPr lvl="1">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2pPr>
            <a:lvl3pPr lvl="2">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3pPr>
            <a:lvl4pPr lvl="3">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4pPr>
            <a:lvl5pPr lvl="4">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5pPr>
            <a:lvl6pPr lvl="5">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6pPr>
            <a:lvl7pPr lvl="6">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7pPr>
            <a:lvl8pPr lvl="7">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8pPr>
            <a:lvl9pPr lvl="8">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1010200" y="1434950"/>
            <a:ext cx="7131300" cy="27801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1pPr>
            <a:lvl2pPr marL="914400" lvl="1"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2pPr>
            <a:lvl3pPr marL="1371600" lvl="2"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3pPr>
            <a:lvl4pPr marL="1828800" lvl="3"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4pPr>
            <a:lvl5pPr marL="2286000" lvl="4"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5pPr>
            <a:lvl6pPr marL="2743200" lvl="5"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6pPr>
            <a:lvl7pPr marL="3200400" lvl="6"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7pPr>
            <a:lvl8pPr marL="3657600" lvl="7"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8pPr>
            <a:lvl9pPr marL="4114800" lvl="8"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9pPr>
          </a:lstStyle>
          <a:p>
            <a:endParaRPr/>
          </a:p>
        </p:txBody>
      </p:sp>
      <p:sp>
        <p:nvSpPr>
          <p:cNvPr id="8" name="Shape 8"/>
          <p:cNvSpPr txBox="1">
            <a:spLocks noGrp="1"/>
          </p:cNvSpPr>
          <p:nvPr>
            <p:ph type="sldNum" idx="12"/>
          </p:nvPr>
        </p:nvSpPr>
        <p:spPr>
          <a:xfrm>
            <a:off x="7766425" y="648725"/>
            <a:ext cx="548700" cy="671400"/>
          </a:xfrm>
          <a:prstGeom prst="rect">
            <a:avLst/>
          </a:prstGeom>
          <a:noFill/>
          <a:ln>
            <a:noFill/>
          </a:ln>
        </p:spPr>
        <p:txBody>
          <a:bodyPr spcFirstLastPara="1" wrap="square" lIns="91425" tIns="91425" rIns="91425" bIns="91425" anchor="b" anchorCtr="0">
            <a:noAutofit/>
          </a:bodyPr>
          <a:lstStyle>
            <a:lvl1pPr lvl="0" algn="r">
              <a:buNone/>
              <a:defRPr sz="1200">
                <a:solidFill>
                  <a:srgbClr val="FFFFFF"/>
                </a:solidFill>
                <a:latin typeface="Montserrat"/>
                <a:ea typeface="Montserrat"/>
                <a:cs typeface="Montserrat"/>
                <a:sym typeface="Montserrat"/>
              </a:defRPr>
            </a:lvl1pPr>
            <a:lvl2pPr lvl="1" algn="r">
              <a:buNone/>
              <a:defRPr sz="1200">
                <a:solidFill>
                  <a:srgbClr val="FFFFFF"/>
                </a:solidFill>
                <a:latin typeface="Montserrat"/>
                <a:ea typeface="Montserrat"/>
                <a:cs typeface="Montserrat"/>
                <a:sym typeface="Montserrat"/>
              </a:defRPr>
            </a:lvl2pPr>
            <a:lvl3pPr lvl="2" algn="r">
              <a:buNone/>
              <a:defRPr sz="1200">
                <a:solidFill>
                  <a:srgbClr val="FFFFFF"/>
                </a:solidFill>
                <a:latin typeface="Montserrat"/>
                <a:ea typeface="Montserrat"/>
                <a:cs typeface="Montserrat"/>
                <a:sym typeface="Montserrat"/>
              </a:defRPr>
            </a:lvl3pPr>
            <a:lvl4pPr lvl="3" algn="r">
              <a:buNone/>
              <a:defRPr sz="1200">
                <a:solidFill>
                  <a:srgbClr val="FFFFFF"/>
                </a:solidFill>
                <a:latin typeface="Montserrat"/>
                <a:ea typeface="Montserrat"/>
                <a:cs typeface="Montserrat"/>
                <a:sym typeface="Montserrat"/>
              </a:defRPr>
            </a:lvl4pPr>
            <a:lvl5pPr lvl="4" algn="r">
              <a:buNone/>
              <a:defRPr sz="1200">
                <a:solidFill>
                  <a:srgbClr val="FFFFFF"/>
                </a:solidFill>
                <a:latin typeface="Montserrat"/>
                <a:ea typeface="Montserrat"/>
                <a:cs typeface="Montserrat"/>
                <a:sym typeface="Montserrat"/>
              </a:defRPr>
            </a:lvl5pPr>
            <a:lvl6pPr lvl="5" algn="r">
              <a:buNone/>
              <a:defRPr sz="1200">
                <a:solidFill>
                  <a:srgbClr val="FFFFFF"/>
                </a:solidFill>
                <a:latin typeface="Montserrat"/>
                <a:ea typeface="Montserrat"/>
                <a:cs typeface="Montserrat"/>
                <a:sym typeface="Montserrat"/>
              </a:defRPr>
            </a:lvl6pPr>
            <a:lvl7pPr lvl="6" algn="r">
              <a:buNone/>
              <a:defRPr sz="1200">
                <a:solidFill>
                  <a:srgbClr val="FFFFFF"/>
                </a:solidFill>
                <a:latin typeface="Montserrat"/>
                <a:ea typeface="Montserrat"/>
                <a:cs typeface="Montserrat"/>
                <a:sym typeface="Montserrat"/>
              </a:defRPr>
            </a:lvl7pPr>
            <a:lvl8pPr lvl="7" algn="r">
              <a:buNone/>
              <a:defRPr sz="1200">
                <a:solidFill>
                  <a:srgbClr val="FFFFFF"/>
                </a:solidFill>
                <a:latin typeface="Montserrat"/>
                <a:ea typeface="Montserrat"/>
                <a:cs typeface="Montserrat"/>
                <a:sym typeface="Montserrat"/>
              </a:defRPr>
            </a:lvl8pPr>
            <a:lvl9pPr lvl="8" algn="r">
              <a:buNone/>
              <a:defRPr sz="1200">
                <a:solidFill>
                  <a:srgbClr val="FFFFFF"/>
                </a:solidFill>
                <a:latin typeface="Montserrat"/>
                <a:ea typeface="Montserrat"/>
                <a:cs typeface="Montserrat"/>
                <a:sym typeface="Montserrat"/>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7" r:id="rId2"/>
    <p:sldLayoutId id="2147483658"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ctrTitle"/>
          </p:nvPr>
        </p:nvSpPr>
        <p:spPr>
          <a:xfrm>
            <a:off x="1226796" y="1436646"/>
            <a:ext cx="6674031" cy="1061549"/>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s-ES" sz="4800" smtClean="0">
                <a:latin typeface="SF Text" panose="00000500000000000000" pitchFamily="50" charset="0"/>
                <a:ea typeface="SF Text" panose="00000500000000000000" pitchFamily="50" charset="0"/>
              </a:rPr>
              <a:t>Quiz!</a:t>
            </a:r>
            <a:r>
              <a:rPr lang="es-ES" sz="4800" smtClean="0">
                <a:latin typeface="SF Display" panose="00000500000000000000" pitchFamily="50" charset="0"/>
                <a:ea typeface="SF Display" panose="00000500000000000000" pitchFamily="50" charset="0"/>
              </a:rPr>
              <a:t/>
            </a:r>
            <a:br>
              <a:rPr lang="es-ES" sz="4800" smtClean="0">
                <a:latin typeface="SF Display" panose="00000500000000000000" pitchFamily="50" charset="0"/>
                <a:ea typeface="SF Display" panose="00000500000000000000" pitchFamily="50" charset="0"/>
              </a:rPr>
            </a:br>
            <a:r>
              <a:rPr lang="es-ES" sz="1600" smtClean="0">
                <a:latin typeface="SF Display" panose="00000500000000000000" pitchFamily="50" charset="0"/>
                <a:ea typeface="SF Display" panose="00000500000000000000" pitchFamily="50" charset="0"/>
              </a:rPr>
              <a:t>Manual de usuario</a:t>
            </a:r>
            <a:endParaRPr sz="1600">
              <a:latin typeface="SF Display" panose="00000500000000000000" pitchFamily="50" charset="0"/>
              <a:ea typeface="SF Display" panose="00000500000000000000" pitchFamily="50"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655448">
            <a:off x="3773235" y="2665077"/>
            <a:ext cx="1581154" cy="1581154"/>
          </a:xfrm>
          <a:prstGeom prst="rect">
            <a:avLst/>
          </a:prstGeom>
        </p:spPr>
      </p:pic>
      <p:sp>
        <p:nvSpPr>
          <p:cNvPr id="3" name="TextBox 2"/>
          <p:cNvSpPr txBox="1"/>
          <p:nvPr/>
        </p:nvSpPr>
        <p:spPr>
          <a:xfrm>
            <a:off x="6883686" y="4104727"/>
            <a:ext cx="1530849" cy="276999"/>
          </a:xfrm>
          <a:prstGeom prst="rect">
            <a:avLst/>
          </a:prstGeom>
          <a:noFill/>
        </p:spPr>
        <p:txBody>
          <a:bodyPr wrap="square" rtlCol="0">
            <a:spAutoFit/>
          </a:bodyPr>
          <a:lstStyle/>
          <a:p>
            <a:r>
              <a:rPr lang="en-US" sz="1200" smtClean="0">
                <a:latin typeface="SF Display" panose="00000500000000000000" pitchFamily="50" charset="0"/>
                <a:ea typeface="SF Display" panose="00000500000000000000" pitchFamily="50" charset="0"/>
              </a:rPr>
              <a:t>Alfonso López Ruiz</a:t>
            </a:r>
            <a:endParaRPr lang="en-US" sz="1200">
              <a:latin typeface="SF Display" panose="00000500000000000000" pitchFamily="50" charset="0"/>
              <a:ea typeface="SF Display" panose="00000500000000000000" pitchFamily="50"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200"/>
        <p:cNvGrpSpPr/>
        <p:nvPr/>
      </p:nvGrpSpPr>
      <p:grpSpPr>
        <a:xfrm>
          <a:off x="0" y="0"/>
          <a:ext cx="0" cy="0"/>
          <a:chOff x="0" y="0"/>
          <a:chExt cx="0" cy="0"/>
        </a:xfrm>
      </p:grpSpPr>
      <p:sp>
        <p:nvSpPr>
          <p:cNvPr id="201" name="Shape 201"/>
          <p:cNvSpPr txBox="1">
            <a:spLocks noGrp="1"/>
          </p:cNvSpPr>
          <p:nvPr>
            <p:ph type="ctrTitle" idx="4294967295"/>
          </p:nvPr>
        </p:nvSpPr>
        <p:spPr>
          <a:xfrm>
            <a:off x="1377575" y="2040550"/>
            <a:ext cx="63888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rgbClr val="00BEF2"/>
                </a:solidFill>
              </a:rPr>
              <a:t>89,526,124</a:t>
            </a:r>
            <a:endParaRPr sz="7200">
              <a:solidFill>
                <a:srgbClr val="00BEF2"/>
              </a:solidFill>
            </a:endParaRPr>
          </a:p>
        </p:txBody>
      </p:sp>
      <p:sp>
        <p:nvSpPr>
          <p:cNvPr id="202" name="Shape 202"/>
          <p:cNvSpPr txBox="1">
            <a:spLocks noGrp="1"/>
          </p:cNvSpPr>
          <p:nvPr>
            <p:ph type="subTitle" idx="4294967295"/>
          </p:nvPr>
        </p:nvSpPr>
        <p:spPr>
          <a:xfrm>
            <a:off x="1377575" y="2916255"/>
            <a:ext cx="63888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a:solidFill>
                  <a:srgbClr val="FFFFFF"/>
                </a:solidFill>
              </a:rPr>
              <a:t>Whoa! That’s a big number, aren’t you proud?</a:t>
            </a:r>
            <a:endParaRPr sz="1800">
              <a:solidFill>
                <a:srgbClr val="FFFFFF"/>
              </a:solidFill>
            </a:endParaRPr>
          </a:p>
        </p:txBody>
      </p:sp>
      <p:sp>
        <p:nvSpPr>
          <p:cNvPr id="203" name="Shape 203"/>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t>10</a:t>
            </a:fld>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2</a:t>
            </a:fld>
            <a:endParaRPr>
              <a:solidFill>
                <a:srgbClr val="00BEF2"/>
              </a:solidFill>
            </a:endParaRPr>
          </a:p>
        </p:txBody>
      </p:sp>
      <p:sp>
        <p:nvSpPr>
          <p:cNvPr id="276" name="Shape 276"/>
          <p:cNvSpPr txBox="1">
            <a:spLocks noGrp="1"/>
          </p:cNvSpPr>
          <p:nvPr>
            <p:ph type="body" idx="4294967295"/>
          </p:nvPr>
        </p:nvSpPr>
        <p:spPr>
          <a:xfrm>
            <a:off x="1026150" y="1727897"/>
            <a:ext cx="3114335" cy="2177506"/>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La pantalla principal  nos permite tanto jugar una partida como consultar nuestro historial ordenado de resultados .</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Si es la primera vez que usa la aplicación, primero deberá crear preguntas para poder jugar una partida.</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3518174"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Pantalla principal</a:t>
            </a:r>
            <a:endParaRPr lang="en-US">
              <a:latin typeface="SF Text" panose="00000500000000000000" pitchFamily="50" charset="0"/>
              <a:ea typeface="SF Text" panose="00000500000000000000" pitchFamily="50" charset="0"/>
            </a:endParaRPr>
          </a:p>
        </p:txBody>
      </p:sp>
    </p:spTree>
    <p:extLst>
      <p:ext uri="{BB962C8B-B14F-4D97-AF65-F5344CB8AC3E}">
        <p14:creationId xmlns:p14="http://schemas.microsoft.com/office/powerpoint/2010/main" val="41723323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3</a:t>
            </a:fld>
            <a:endParaRPr>
              <a:solidFill>
                <a:srgbClr val="00BEF2"/>
              </a:solidFill>
            </a:endParaRPr>
          </a:p>
        </p:txBody>
      </p:sp>
      <p:sp>
        <p:nvSpPr>
          <p:cNvPr id="276" name="Shape 276"/>
          <p:cNvSpPr txBox="1">
            <a:spLocks noGrp="1"/>
          </p:cNvSpPr>
          <p:nvPr>
            <p:ph type="body" idx="4294967295"/>
          </p:nvPr>
        </p:nvSpPr>
        <p:spPr>
          <a:xfrm>
            <a:off x="1026150" y="1445050"/>
            <a:ext cx="2374596" cy="2743200"/>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Tendremos dos modos de funcionamiento de nuestra vista de gestión de preguntas.</a:t>
            </a: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342900" indent="-342900">
              <a:buClr>
                <a:schemeClr val="bg1"/>
              </a:buClr>
              <a:buSzPct val="94000"/>
              <a:buFont typeface="+mj-lt"/>
              <a:buAutoNum type="arabicPeriod"/>
            </a:pPr>
            <a:r>
              <a:rPr lang="es-ES" sz="1200" smtClean="0">
                <a:solidFill>
                  <a:srgbClr val="FFFFFF"/>
                </a:solidFill>
                <a:latin typeface="SF Display" panose="00000500000000000000" pitchFamily="50" charset="0"/>
                <a:ea typeface="SF Display" panose="00000500000000000000" pitchFamily="50" charset="0"/>
                <a:cs typeface="Montserrat"/>
                <a:sym typeface="Montserrat"/>
              </a:rPr>
              <a:t>Sólo consulta de preguntas, de tal forma que podemos volver a la vista principal, o bien pasar al siguiente modo.</a:t>
            </a:r>
          </a:p>
          <a:p>
            <a:pPr marL="342900" indent="-342900">
              <a:buClr>
                <a:schemeClr val="bg1"/>
              </a:buClr>
              <a:buSzPct val="94000"/>
              <a:buFont typeface="+mj-lt"/>
              <a:buAutoNum type="arabicPeriod"/>
            </a:pPr>
            <a:r>
              <a:rPr lang="es-ES" sz="1200" smtClean="0">
                <a:solidFill>
                  <a:srgbClr val="FFFFFF"/>
                </a:solidFill>
                <a:latin typeface="SF Display" panose="00000500000000000000" pitchFamily="50" charset="0"/>
                <a:ea typeface="SF Display" panose="00000500000000000000" pitchFamily="50" charset="0"/>
                <a:cs typeface="Montserrat"/>
                <a:sym typeface="Montserrat"/>
              </a:rPr>
              <a:t>Modo de edición de preguntas, donde podemos eliminar, modificar e insertar nuevas preguntas.</a:t>
            </a:r>
            <a:endParaRPr sz="12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2462549"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Gestión de preguntas</a:t>
            </a:r>
            <a:endParaRPr lang="en-US">
              <a:latin typeface="SF Text" panose="00000500000000000000" pitchFamily="50" charset="0"/>
              <a:ea typeface="SF Text" panose="00000500000000000000" pitchFamily="50"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1088" y="0"/>
            <a:ext cx="6403760" cy="5143500"/>
          </a:xfrm>
          <a:prstGeom prst="rect">
            <a:avLst/>
          </a:prstGeom>
        </p:spPr>
      </p:pic>
    </p:spTree>
    <p:extLst>
      <p:ext uri="{BB962C8B-B14F-4D97-AF65-F5344CB8AC3E}">
        <p14:creationId xmlns:p14="http://schemas.microsoft.com/office/powerpoint/2010/main" val="6660239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4</a:t>
            </a:fld>
            <a:endParaRPr>
              <a:solidFill>
                <a:srgbClr val="00BEF2"/>
              </a:solidFill>
            </a:endParaRPr>
          </a:p>
        </p:txBody>
      </p:sp>
      <p:sp>
        <p:nvSpPr>
          <p:cNvPr id="276" name="Shape 276"/>
          <p:cNvSpPr txBox="1">
            <a:spLocks noGrp="1"/>
          </p:cNvSpPr>
          <p:nvPr>
            <p:ph type="body" idx="4294967295"/>
          </p:nvPr>
        </p:nvSpPr>
        <p:spPr>
          <a:xfrm>
            <a:off x="1015090" y="1429658"/>
            <a:ext cx="4408879" cy="2773983"/>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Podemos añadir y modificar preguntas ya existentes. La información de la que se compone una pregunta es:</a:t>
            </a:r>
          </a:p>
          <a:p>
            <a:pPr marL="285750" lvl="0" indent="-285750" rtl="0">
              <a:spcBef>
                <a:spcPts val="600"/>
              </a:spcBef>
              <a:spcAft>
                <a:spcPts val="0"/>
              </a:spcAft>
              <a:buClr>
                <a:schemeClr val="bg1"/>
              </a:buClr>
              <a:buSzPct val="140000"/>
              <a:buFont typeface="Arial" panose="020B0604020202020204" pitchFamily="34" charset="0"/>
              <a:buChar char="•"/>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Título: la pregunta.</a:t>
            </a:r>
          </a:p>
          <a:p>
            <a:pPr marL="285750" lvl="0" indent="-285750" rtl="0">
              <a:spcBef>
                <a:spcPts val="600"/>
              </a:spcBef>
              <a:spcAft>
                <a:spcPts val="0"/>
              </a:spcAft>
              <a:buClr>
                <a:schemeClr val="bg1"/>
              </a:buClr>
              <a:buSzPct val="140000"/>
              <a:buFont typeface="Arial" panose="020B0604020202020204" pitchFamily="34" charset="0"/>
              <a:buChar char="•"/>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Imagen: es un campo opcional. Podemos coger cualquier imagen en nuestra galería.</a:t>
            </a:r>
          </a:p>
          <a:p>
            <a:pPr marL="285750" lvl="0" indent="-285750" rtl="0">
              <a:spcBef>
                <a:spcPts val="600"/>
              </a:spcBef>
              <a:spcAft>
                <a:spcPts val="0"/>
              </a:spcAft>
              <a:buClr>
                <a:schemeClr val="bg1"/>
              </a:buClr>
              <a:buSzPct val="140000"/>
              <a:buFont typeface="Arial" panose="020B0604020202020204" pitchFamily="34" charset="0"/>
              <a:buChar char="•"/>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Categoría: también es un campo opcional. Nos ayudará a clasificar nuestras preguntas y podemos realizar partidas basándonos sólo en una categoría.</a:t>
            </a:r>
          </a:p>
          <a:p>
            <a:pPr marL="285750" lvl="0" indent="-285750" rtl="0">
              <a:spcBef>
                <a:spcPts val="600"/>
              </a:spcBef>
              <a:spcAft>
                <a:spcPts val="0"/>
              </a:spcAft>
              <a:buClr>
                <a:schemeClr val="bg1"/>
              </a:buClr>
              <a:buSzPct val="140000"/>
              <a:buFont typeface="Arial" panose="020B0604020202020204" pitchFamily="34" charset="0"/>
              <a:buChar char="•"/>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Respuestas: la primera será la respuesta correcta, mientras que el resto serán falsas. </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62073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Añadir y modificar preguntas</a:t>
            </a:r>
            <a:endParaRPr lang="en-US">
              <a:latin typeface="SF Text" panose="00000500000000000000" pitchFamily="50" charset="0"/>
              <a:ea typeface="SF Text" panose="00000500000000000000" pitchFamily="50" charset="0"/>
            </a:endParaRPr>
          </a:p>
        </p:txBody>
      </p:sp>
    </p:spTree>
    <p:extLst>
      <p:ext uri="{BB962C8B-B14F-4D97-AF65-F5344CB8AC3E}">
        <p14:creationId xmlns:p14="http://schemas.microsoft.com/office/powerpoint/2010/main" val="22985676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5</a:t>
            </a:fld>
            <a:endParaRPr>
              <a:solidFill>
                <a:srgbClr val="00BEF2"/>
              </a:solidFill>
            </a:endParaRPr>
          </a:p>
        </p:txBody>
      </p:sp>
      <p:sp>
        <p:nvSpPr>
          <p:cNvPr id="276" name="Shape 276"/>
          <p:cNvSpPr txBox="1">
            <a:spLocks noGrp="1"/>
          </p:cNvSpPr>
          <p:nvPr>
            <p:ph type="body" idx="4294967295"/>
          </p:nvPr>
        </p:nvSpPr>
        <p:spPr>
          <a:xfrm>
            <a:off x="1026150" y="1615764"/>
            <a:ext cx="3329613" cy="2401772"/>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Nuestro primer paso para realizar una partida será elegir la categoría de la que deseamos realizar la partida.</a:t>
            </a: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Dado que podemos clasificar nuestras preguntas por categorías, podemos elegir sólo un subconjunto de ellas para jugar.</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Por defecto siempre tendremos la opción de utilizar todas las preguntas: ‘Todas’.</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00211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Comenzar una partida</a:t>
            </a:r>
            <a:endParaRPr lang="en-US">
              <a:latin typeface="SF Text" panose="00000500000000000000" pitchFamily="50" charset="0"/>
              <a:ea typeface="SF Text" panose="00000500000000000000" pitchFamily="50" charset="0"/>
            </a:endParaRPr>
          </a:p>
        </p:txBody>
      </p:sp>
    </p:spTree>
    <p:extLst>
      <p:ext uri="{BB962C8B-B14F-4D97-AF65-F5344CB8AC3E}">
        <p14:creationId xmlns:p14="http://schemas.microsoft.com/office/powerpoint/2010/main" val="30685341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6</a:t>
            </a:fld>
            <a:endParaRPr>
              <a:solidFill>
                <a:srgbClr val="00BEF2"/>
              </a:solidFill>
            </a:endParaRPr>
          </a:p>
        </p:txBody>
      </p:sp>
      <p:sp>
        <p:nvSpPr>
          <p:cNvPr id="276" name="Shape 276"/>
          <p:cNvSpPr txBox="1">
            <a:spLocks noGrp="1"/>
          </p:cNvSpPr>
          <p:nvPr>
            <p:ph type="body" idx="4294967295"/>
          </p:nvPr>
        </p:nvSpPr>
        <p:spPr>
          <a:xfrm>
            <a:off x="1026150" y="1497302"/>
            <a:ext cx="3710237" cy="2638696"/>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Una vez hemos elegido una categoría comenzará nuestra partida.</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Se nos presentará entonces una pregunta aleatoria de entre todas las disponibles, con las respuestas también elegidas aleatoriamente.</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¡No te confies! Sólo tienes 30 segundos para responder, y si llegaras a sobrepasar esa cantidad de  tiempo perderías la partida.</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pic>
        <p:nvPicPr>
          <p:cNvPr id="277" name="Shape 277" descr="iphone.png"/>
          <p:cNvPicPr preferRelativeResize="0"/>
          <p:nvPr/>
        </p:nvPicPr>
        <p:blipFill>
          <a:blip r:embed="rId3">
            <a:alphaModFix/>
          </a:blip>
          <a:stretch>
            <a:fillRect/>
          </a:stretch>
        </p:blipFill>
        <p:spPr>
          <a:xfrm>
            <a:off x="4002117" y="489800"/>
            <a:ext cx="3764308" cy="4653700"/>
          </a:xfrm>
          <a:prstGeom prst="rect">
            <a:avLst/>
          </a:prstGeom>
          <a:noFill/>
          <a:ln>
            <a:noFill/>
          </a:ln>
        </p:spPr>
      </p:pic>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Responder preguntas</a:t>
            </a:r>
            <a:endParaRPr lang="en-US">
              <a:latin typeface="SF Text" panose="00000500000000000000" pitchFamily="50" charset="0"/>
              <a:ea typeface="SF Text" panose="00000500000000000000" pitchFamily="50" charset="0"/>
            </a:endParaRPr>
          </a:p>
        </p:txBody>
      </p:sp>
      <p:pic>
        <p:nvPicPr>
          <p:cNvPr id="3" name="Picture 2"/>
          <p:cNvPicPr>
            <a:picLocks/>
          </p:cNvPicPr>
          <p:nvPr/>
        </p:nvPicPr>
        <p:blipFill>
          <a:blip r:embed="rId4"/>
          <a:stretch>
            <a:fillRect/>
          </a:stretch>
        </p:blipFill>
        <p:spPr>
          <a:xfrm>
            <a:off x="4175809" y="3798444"/>
            <a:ext cx="337787" cy="337554"/>
          </a:xfrm>
          <a:prstGeom prst="rect">
            <a:avLst/>
          </a:prstGeom>
        </p:spPr>
      </p:pic>
    </p:spTree>
    <p:extLst>
      <p:ext uri="{BB962C8B-B14F-4D97-AF65-F5344CB8AC3E}">
        <p14:creationId xmlns:p14="http://schemas.microsoft.com/office/powerpoint/2010/main" val="405007187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7</a:t>
            </a:fld>
            <a:endParaRPr>
              <a:solidFill>
                <a:srgbClr val="00BEF2"/>
              </a:solidFill>
            </a:endParaRPr>
          </a:p>
        </p:txBody>
      </p:sp>
      <p:sp>
        <p:nvSpPr>
          <p:cNvPr id="276" name="Shape 276"/>
          <p:cNvSpPr txBox="1">
            <a:spLocks noGrp="1"/>
          </p:cNvSpPr>
          <p:nvPr>
            <p:ph type="body" idx="4294967295"/>
          </p:nvPr>
        </p:nvSpPr>
        <p:spPr>
          <a:xfrm>
            <a:off x="1026150" y="1527709"/>
            <a:ext cx="3710237" cy="2750116"/>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Sabemos que siempre viene bien una pausa, por lo que entre cada pregunta tienes la opción de descansar, ver tus estadísticas, seguir con la siguiente pregunta…y también de abandonar si te rindes.</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smtClean="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En las estadísticas aparecen el número de aciertos, la puntuación obtenida (150 puntos por acierto) y el tiempo medio que has empleado para responder las preguntas.</a:t>
            </a: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 </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Pausa entre preguntas</a:t>
            </a:r>
            <a:endParaRPr lang="en-US">
              <a:latin typeface="SF Text" panose="00000500000000000000" pitchFamily="50" charset="0"/>
              <a:ea typeface="SF Text" panose="00000500000000000000" pitchFamily="50" charset="0"/>
            </a:endParaRPr>
          </a:p>
        </p:txBody>
      </p:sp>
      <p:pic>
        <p:nvPicPr>
          <p:cNvPr id="4" name="Picture 3"/>
          <p:cNvPicPr>
            <a:picLocks/>
          </p:cNvPicPr>
          <p:nvPr/>
        </p:nvPicPr>
        <p:blipFill>
          <a:blip r:embed="rId3"/>
          <a:stretch>
            <a:fillRect/>
          </a:stretch>
        </p:blipFill>
        <p:spPr>
          <a:xfrm>
            <a:off x="2685426" y="2706552"/>
            <a:ext cx="382303" cy="39243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spTree>
    <p:extLst>
      <p:ext uri="{BB962C8B-B14F-4D97-AF65-F5344CB8AC3E}">
        <p14:creationId xmlns:p14="http://schemas.microsoft.com/office/powerpoint/2010/main" val="15418943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8</a:t>
            </a:fld>
            <a:endParaRPr>
              <a:solidFill>
                <a:srgbClr val="00BEF2"/>
              </a:solidFill>
            </a:endParaRPr>
          </a:p>
        </p:txBody>
      </p:sp>
      <p:sp>
        <p:nvSpPr>
          <p:cNvPr id="276" name="Shape 276"/>
          <p:cNvSpPr txBox="1">
            <a:spLocks noGrp="1"/>
          </p:cNvSpPr>
          <p:nvPr>
            <p:ph type="body" idx="4294967295"/>
          </p:nvPr>
        </p:nvSpPr>
        <p:spPr>
          <a:xfrm>
            <a:off x="1026150" y="1714499"/>
            <a:ext cx="3710237" cy="2231855"/>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Una vez tu partida haya finalizado obtendrás una pantalla con las estadísticas que ya hemos visto.</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endParaRPr lang="es-ES" sz="1400" smtClean="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Tendras la opción de volver a jugar, de volver a la pantalla principal o de compartir tu resultado.</a:t>
            </a: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 </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Resultados de una partida</a:t>
            </a:r>
            <a:endParaRPr lang="en-US">
              <a:latin typeface="SF Text" panose="00000500000000000000" pitchFamily="50" charset="0"/>
              <a:ea typeface="SF Text" panose="00000500000000000000" pitchFamily="50"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156204">
            <a:off x="1916149" y="2394477"/>
            <a:ext cx="871892" cy="871892"/>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933071">
            <a:off x="2946256" y="2549688"/>
            <a:ext cx="561473" cy="561473"/>
          </a:xfrm>
          <a:prstGeom prst="rect">
            <a:avLst/>
          </a:prstGeom>
        </p:spPr>
      </p:pic>
    </p:spTree>
    <p:extLst>
      <p:ext uri="{BB962C8B-B14F-4D97-AF65-F5344CB8AC3E}">
        <p14:creationId xmlns:p14="http://schemas.microsoft.com/office/powerpoint/2010/main" val="207500078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fld id="{00000000-1234-1234-1234-123412341234}" type="slidenum">
              <a:rPr lang="en">
                <a:solidFill>
                  <a:srgbClr val="00BEF2"/>
                </a:solidFill>
              </a:rPr>
              <a:t>9</a:t>
            </a:fld>
            <a:endParaRPr>
              <a:solidFill>
                <a:srgbClr val="00BEF2"/>
              </a:solidFill>
            </a:endParaRPr>
          </a:p>
        </p:txBody>
      </p:sp>
      <p:sp>
        <p:nvSpPr>
          <p:cNvPr id="276" name="Shape 276"/>
          <p:cNvSpPr txBox="1">
            <a:spLocks noGrp="1"/>
          </p:cNvSpPr>
          <p:nvPr>
            <p:ph type="body" idx="4294967295"/>
          </p:nvPr>
        </p:nvSpPr>
        <p:spPr>
          <a:xfrm>
            <a:off x="1026150" y="1524402"/>
            <a:ext cx="3710237" cy="2094695"/>
          </a:xfrm>
          <a:prstGeom prst="rect">
            <a:avLst/>
          </a:prstGeom>
        </p:spPr>
        <p:txBody>
          <a:bodyPr spcFirstLastPara="1" wrap="square" lIns="91425" tIns="91425" rIns="91425" bIns="91425" anchor="b" anchorCtr="0">
            <a:noAutofit/>
          </a:bodyPr>
          <a:lstStyle/>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Siempre que completes tus partidas, los resultados de la misma se guardarán para poder elaborar una clasificación de resultados según la puntuación obtenida.</a:t>
            </a:r>
          </a:p>
          <a:p>
            <a:pPr marL="0" lvl="0" indent="0" rtl="0">
              <a:spcBef>
                <a:spcPts val="600"/>
              </a:spcBef>
              <a:spcAft>
                <a:spcPts val="0"/>
              </a:spcAft>
              <a:buNone/>
            </a:pPr>
            <a:endParaRPr lang="es-ES" sz="1400">
              <a:solidFill>
                <a:srgbClr val="FFFFFF"/>
              </a:solidFill>
              <a:latin typeface="SF Display" panose="00000500000000000000" pitchFamily="50" charset="0"/>
              <a:ea typeface="SF Display" panose="00000500000000000000" pitchFamily="50" charset="0"/>
              <a:cs typeface="Montserrat"/>
              <a:sym typeface="Montserrat"/>
            </a:endParaRPr>
          </a:p>
          <a:p>
            <a:pPr marL="0" lvl="0" indent="0" rtl="0">
              <a:spcBef>
                <a:spcPts val="600"/>
              </a:spcBef>
              <a:spcAft>
                <a:spcPts val="0"/>
              </a:spcAft>
              <a:buNone/>
            </a:pPr>
            <a:r>
              <a:rPr lang="es-ES" sz="1400" smtClean="0">
                <a:solidFill>
                  <a:srgbClr val="FFFFFF"/>
                </a:solidFill>
                <a:latin typeface="SF Display" panose="00000500000000000000" pitchFamily="50" charset="0"/>
                <a:ea typeface="SF Display" panose="00000500000000000000" pitchFamily="50" charset="0"/>
                <a:cs typeface="Montserrat"/>
                <a:sym typeface="Montserrat"/>
              </a:rPr>
              <a:t>Puedes filtrarlos por la categoría de la partida en que se desarrolló, incluso puedes eliminar alguno que otro.</a:t>
            </a:r>
            <a:endParaRPr sz="1400">
              <a:solidFill>
                <a:srgbClr val="FFFFFF"/>
              </a:solidFill>
              <a:latin typeface="SF Display" panose="00000500000000000000" pitchFamily="50" charset="0"/>
              <a:ea typeface="SF Display" panose="00000500000000000000" pitchFamily="50" charset="0"/>
              <a:cs typeface="Montserrat"/>
              <a:sym typeface="Montserrat"/>
            </a:endParaRPr>
          </a:p>
        </p:txBody>
      </p:sp>
      <p:sp>
        <p:nvSpPr>
          <p:cNvPr id="2" name="TextBox 1"/>
          <p:cNvSpPr txBox="1"/>
          <p:nvPr/>
        </p:nvSpPr>
        <p:spPr>
          <a:xfrm>
            <a:off x="1026150" y="984425"/>
            <a:ext cx="3318553" cy="307777"/>
          </a:xfrm>
          <a:prstGeom prst="rect">
            <a:avLst/>
          </a:prstGeom>
          <a:noFill/>
        </p:spPr>
        <p:txBody>
          <a:bodyPr wrap="square" rtlCol="0">
            <a:spAutoFit/>
          </a:bodyPr>
          <a:lstStyle/>
          <a:p>
            <a:r>
              <a:rPr lang="en-US" smtClean="0">
                <a:latin typeface="SF Text" panose="00000500000000000000" pitchFamily="50" charset="0"/>
                <a:ea typeface="SF Text" panose="00000500000000000000" pitchFamily="50" charset="0"/>
              </a:rPr>
              <a:t>Clasificación</a:t>
            </a:r>
            <a:endParaRPr lang="en-US">
              <a:latin typeface="SF Text" panose="00000500000000000000" pitchFamily="50" charset="0"/>
              <a:ea typeface="SF Text" panose="00000500000000000000" pitchFamily="50"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1890" y="0"/>
            <a:ext cx="6403760" cy="5143500"/>
          </a:xfrm>
          <a:prstGeom prst="rect">
            <a:avLst/>
          </a:prstGeom>
        </p:spPr>
      </p:pic>
      <p:pic>
        <p:nvPicPr>
          <p:cNvPr id="3" name="Picture 2"/>
          <p:cNvPicPr>
            <a:picLocks/>
          </p:cNvPicPr>
          <p:nvPr/>
        </p:nvPicPr>
        <p:blipFill>
          <a:blip r:embed="rId4"/>
          <a:stretch>
            <a:fillRect/>
          </a:stretch>
        </p:blipFill>
        <p:spPr>
          <a:xfrm>
            <a:off x="2420631" y="3621154"/>
            <a:ext cx="529590" cy="529590"/>
          </a:xfrm>
          <a:prstGeom prst="rect">
            <a:avLst/>
          </a:prstGeom>
        </p:spPr>
      </p:pic>
    </p:spTree>
    <p:extLst>
      <p:ext uri="{BB962C8B-B14F-4D97-AF65-F5344CB8AC3E}">
        <p14:creationId xmlns:p14="http://schemas.microsoft.com/office/powerpoint/2010/main" val="4071082544"/>
      </p:ext>
    </p:extLst>
  </p:cSld>
  <p:clrMapOvr>
    <a:masterClrMapping/>
  </p:clrMapOvr>
  <p:timing>
    <p:tnLst>
      <p:par>
        <p:cTn id="1" dur="indefinite" restart="never" nodeType="tmRoot"/>
      </p:par>
    </p:tnLst>
  </p:timing>
</p:sld>
</file>

<file path=ppt/theme/theme1.xml><?xml version="1.0" encoding="utf-8"?>
<a:theme xmlns:a="http://schemas.openxmlformats.org/drawingml/2006/main" name="Grem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1" width="350"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081EB5C-37C9-4BB5-973F-C5881377B4C6}">
  <we:reference id="wa104380121" version="2.0.0.0" store="en-US" storeType="OMEX"/>
  <we:alternateReferences>
    <we:reference id="wa104380121" version="2.0.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195</TotalTime>
  <Words>472</Words>
  <Application>Microsoft Office PowerPoint</Application>
  <PresentationFormat>On-screen Show (16:9)</PresentationFormat>
  <Paragraphs>53</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SF Text</vt:lpstr>
      <vt:lpstr>Arial</vt:lpstr>
      <vt:lpstr>Montserrat</vt:lpstr>
      <vt:lpstr>Source Sans Pro</vt:lpstr>
      <vt:lpstr>SF Display</vt:lpstr>
      <vt:lpstr>Gremio template</vt:lpstr>
      <vt:lpstr>Quiz! Manual de usuario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89,526,124</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Alfonso López Ruiz</dc:creator>
  <cp:lastModifiedBy>Alfonso López Ruiz</cp:lastModifiedBy>
  <cp:revision>8</cp:revision>
  <dcterms:modified xsi:type="dcterms:W3CDTF">2018-04-20T15:33:17Z</dcterms:modified>
</cp:coreProperties>
</file>